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hW8jgvsiz+JBn3O+Mtl8FTomcm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Map() in Javascript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633525" y="1307300"/>
            <a:ext cx="54027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of items.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of names.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of products.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of courses.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Heavily on javascript language itself.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584900" y="46647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Map()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696550" y="1221575"/>
            <a:ext cx="54990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const array1 = [1, 4, 9, 16];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// pass a function to map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const map1 = array1.map(x =&gt; x * 2);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console.log(map1);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// expected output: Array [2, 8, 18, 32]</a:t>
            </a:r>
            <a:endParaRPr sz="1800"/>
          </a:p>
        </p:txBody>
      </p:sp>
      <p:sp>
        <p:nvSpPr>
          <p:cNvPr id="173" name="Google Shape;173;p4"/>
          <p:cNvSpPr txBox="1"/>
          <p:nvPr>
            <p:ph type="title"/>
          </p:nvPr>
        </p:nvSpPr>
        <p:spPr>
          <a:xfrm>
            <a:off x="531325" y="509325"/>
            <a:ext cx="5735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Example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